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6" r:id="rId2"/>
    <p:sldId id="264" r:id="rId3"/>
    <p:sldId id="265" r:id="rId4"/>
    <p:sldId id="263" r:id="rId5"/>
    <p:sldId id="268" r:id="rId6"/>
    <p:sldId id="259" r:id="rId7"/>
    <p:sldId id="267" r:id="rId8"/>
    <p:sldId id="261" r:id="rId9"/>
    <p:sldId id="270" r:id="rId10"/>
    <p:sldId id="271" r:id="rId11"/>
    <p:sldId id="274" r:id="rId12"/>
    <p:sldId id="273" r:id="rId13"/>
    <p:sldId id="266" r:id="rId14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81BDB-730B-46C4-BFA9-104583E02FE3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A3EC1-175C-43D5-8C44-9C252037C8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3EC1-175C-43D5-8C44-9C252037C8F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3EC1-175C-43D5-8C44-9C252037C8F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25A73-517E-4ED8-873E-49678514DD2F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468B1-45D9-4416-A3B5-32869B55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youtube.com/channel/UCnFtLHUcFOVBKTQhZFfUE_w" TargetMode="External"/><Relationship Id="rId4" Type="http://schemas.openxmlformats.org/officeDocument/2006/relationships/hyperlink" Target="http://t1.gstatic.com/images?q=tbn:ANd9GcTVr5X_xyhq9hrkHjPO5r72gOOqWC69phdNpXJZIX0Ia43FYA0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28728" y="1167268"/>
            <a:ext cx="62865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Тренажер для учащихся 11 класса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5929330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Госсман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А.Ю., учитель русского языка и литературы МБОУ» Малиновская СШ» Ачинского района Красноярского края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928934"/>
            <a:ext cx="2390775" cy="21288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57356" y="428604"/>
            <a:ext cx="5643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каком слове ударение падает на последний слог?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480" y="2071678"/>
            <a:ext cx="47863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торты</a:t>
            </a: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принял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инструмент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429124" y="214311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500562" y="321468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500562" y="535782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500562" y="421481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гнутая вверх стрелка 23">
            <a:hlinkClick r:id="rId2" action="ppaction://hlinksldjump"/>
          </p:cNvPr>
          <p:cNvSpPr/>
          <p:nvPr/>
        </p:nvSpPr>
        <p:spPr>
          <a:xfrm>
            <a:off x="7572396" y="6072206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71604" y="357166"/>
            <a:ext cx="5643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каком слове ударение падает на первый слог?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2071678"/>
            <a:ext cx="47863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дрофа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ревень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занять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приняли</a:t>
            </a:r>
          </a:p>
        </p:txBody>
      </p:sp>
      <p:sp>
        <p:nvSpPr>
          <p:cNvPr id="18" name="Овал 17"/>
          <p:cNvSpPr/>
          <p:nvPr/>
        </p:nvSpPr>
        <p:spPr>
          <a:xfrm>
            <a:off x="4500562" y="207167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572000" y="321468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572000" y="428625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572000" y="535782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гнутая вверх стрелка 23">
            <a:hlinkClick r:id="rId2" action="ppaction://hlinksldjump"/>
          </p:cNvPr>
          <p:cNvSpPr/>
          <p:nvPr/>
        </p:nvSpPr>
        <p:spPr>
          <a:xfrm>
            <a:off x="7358082" y="6286520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57232"/>
            <a:ext cx="83582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Подведем итоги</a:t>
            </a:r>
          </a:p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indent="-514350" algn="ctr"/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Выгнутая вверх стрелка 23">
            <a:hlinkClick r:id="rId2" action="ppaction://hlinksldjump"/>
          </p:cNvPr>
          <p:cNvSpPr/>
          <p:nvPr/>
        </p:nvSpPr>
        <p:spPr>
          <a:xfrm>
            <a:off x="7358082" y="6286520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85720" y="1285860"/>
            <a:ext cx="8429684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Посчитайте, сколько верных ответов было дано.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357430"/>
            <a:ext cx="8572560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Если 8 -10,отлично. Проанализируйте ошибку.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Если 7-5, необходимо повторить правило и пройти тренажер еще раз.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Если вы справились только с половиной заданий, необходимо выучить правила и потренироваться несколько раз.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57356" y="214290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Использованные ресурсы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Выгнутая вверх стрелка 23">
            <a:hlinkClick r:id="rId3" action="ppaction://hlinksldjump"/>
          </p:cNvPr>
          <p:cNvSpPr/>
          <p:nvPr/>
        </p:nvSpPr>
        <p:spPr>
          <a:xfrm>
            <a:off x="7358082" y="6286520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8596" y="1857364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http://t1.gstatic.com/images?q=tbn:ANd9GcTVr5X_xyhq9hrkHjPO5r72gOOqWC69phdNpXJZIX0Ia43FYA0x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в библиотеке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Шаблон презентации-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Ранько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Е.А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Ролики  «Говорим правильно» можно посмотреть на моем канале: 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://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www.youtube.com/channel/UCnFtLHUcFOVBKTQhZFfUE_w</a:t>
            </a:r>
            <a:endParaRPr lang="ru-RU" sz="240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35716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Тренажёр «Орфоэпические нормы»для учащихся 11 класса.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1500174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Правила работы с тренажёром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Выгнутая вверх стрелка 15">
            <a:hlinkClick r:id="rId3" action="ppaction://hlinksldjump"/>
          </p:cNvPr>
          <p:cNvSpPr/>
          <p:nvPr/>
        </p:nvSpPr>
        <p:spPr>
          <a:xfrm>
            <a:off x="7500958" y="6000768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2357430"/>
            <a:ext cx="83423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1.Подумай и выбери из четырех предложенных вариантов один правильный.</a:t>
            </a:r>
          </a:p>
          <a:p>
            <a:r>
              <a:rPr lang="ru-RU" sz="2400" dirty="0" smtClean="0"/>
              <a:t>2.При правильном ответе кружок окрасится в зеленый цвет,</a:t>
            </a:r>
          </a:p>
          <a:p>
            <a:r>
              <a:rPr lang="ru-RU" sz="2400" dirty="0" smtClean="0"/>
              <a:t>при неправильном - в красный.</a:t>
            </a:r>
          </a:p>
          <a:p>
            <a:r>
              <a:rPr lang="ru-RU" sz="2400" dirty="0" smtClean="0"/>
              <a:t>3. Переход на следующий слайд с помощью управляющей кнопки.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4414" y="571480"/>
            <a:ext cx="6286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В каком слове ударение падает на предпоследний слог?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3042" y="2285992"/>
            <a:ext cx="30003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принялась</a:t>
            </a:r>
          </a:p>
          <a:p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заперлась</a:t>
            </a:r>
          </a:p>
          <a:p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подкралась</a:t>
            </a:r>
          </a:p>
          <a:p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началась</a:t>
            </a:r>
          </a:p>
        </p:txBody>
      </p:sp>
      <p:sp>
        <p:nvSpPr>
          <p:cNvPr id="17" name="Овал 16"/>
          <p:cNvSpPr/>
          <p:nvPr/>
        </p:nvSpPr>
        <p:spPr>
          <a:xfrm>
            <a:off x="4429124" y="2214554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429124" y="3357562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429124" y="4500570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429124" y="5500702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гнутая вверх стрелка 14">
            <a:hlinkClick r:id="rId2" action="ppaction://hlinksldjump"/>
          </p:cNvPr>
          <p:cNvSpPr/>
          <p:nvPr/>
        </p:nvSpPr>
        <p:spPr>
          <a:xfrm>
            <a:off x="7358082" y="6215082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57356" y="857232"/>
            <a:ext cx="5643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каком слове ударение падает на последний слог?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500562" y="214311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500562" y="3286124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500562" y="4357694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500562" y="5500702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14480" y="2071678"/>
            <a:ext cx="27146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положить</a:t>
            </a:r>
          </a:p>
          <a:p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каракуль</a:t>
            </a:r>
          </a:p>
          <a:p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торты</a:t>
            </a:r>
          </a:p>
          <a:p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принял</a:t>
            </a:r>
          </a:p>
        </p:txBody>
      </p:sp>
      <p:sp>
        <p:nvSpPr>
          <p:cNvPr id="27" name="Выгнутая вверх стрелка 26">
            <a:hlinkClick r:id="rId2" action="ppaction://hlinksldjump"/>
          </p:cNvPr>
          <p:cNvSpPr/>
          <p:nvPr/>
        </p:nvSpPr>
        <p:spPr>
          <a:xfrm>
            <a:off x="7500958" y="6143644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5918" y="642918"/>
            <a:ext cx="59293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каком примере ударение падает на первый слог?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429124" y="2000240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429124" y="3071810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429124" y="421481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429124" y="528638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85918" y="2071678"/>
            <a:ext cx="27146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был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была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ждала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цемент</a:t>
            </a:r>
          </a:p>
        </p:txBody>
      </p:sp>
      <p:sp>
        <p:nvSpPr>
          <p:cNvPr id="27" name="Выгнутая вверх стрелка 26">
            <a:hlinkClick r:id="rId2" action="ppaction://hlinksldjump"/>
          </p:cNvPr>
          <p:cNvSpPr/>
          <p:nvPr/>
        </p:nvSpPr>
        <p:spPr>
          <a:xfrm>
            <a:off x="7500958" y="6143644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480" y="2071678"/>
            <a:ext cx="47863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</a:t>
            </a: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позвоним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каракуль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облегчим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429124" y="214311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500562" y="321468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500562" y="535782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500562" y="421481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гнутая вверх стрелка 23">
            <a:hlinkClick r:id="rId2" action="ppaction://hlinksldjump"/>
          </p:cNvPr>
          <p:cNvSpPr/>
          <p:nvPr/>
        </p:nvSpPr>
        <p:spPr>
          <a:xfrm>
            <a:off x="7572396" y="6072206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71604" y="357166"/>
            <a:ext cx="6000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каком слове ударение падает на второй слог?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Выгнутая вверх стрелка 15">
            <a:hlinkClick r:id="rId2" action="ppaction://hlinksldjump"/>
          </p:cNvPr>
          <p:cNvSpPr/>
          <p:nvPr/>
        </p:nvSpPr>
        <p:spPr>
          <a:xfrm>
            <a:off x="7429520" y="6000768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1357298"/>
            <a:ext cx="47863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принял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принявший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начала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заперся</a:t>
            </a:r>
          </a:p>
        </p:txBody>
      </p:sp>
      <p:sp>
        <p:nvSpPr>
          <p:cNvPr id="12" name="Овал 11"/>
          <p:cNvSpPr/>
          <p:nvPr/>
        </p:nvSpPr>
        <p:spPr>
          <a:xfrm>
            <a:off x="4643438" y="135729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643438" y="242886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643438" y="350043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643438" y="464344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857356" y="285728"/>
            <a:ext cx="50006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каком слове ударение падает на второй слог?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43042" y="428604"/>
            <a:ext cx="5643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каком слове ударение падает на последний слог?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480" y="2071678"/>
            <a:ext cx="47863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дочиста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загодя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набок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добела</a:t>
            </a:r>
          </a:p>
        </p:txBody>
      </p:sp>
      <p:sp>
        <p:nvSpPr>
          <p:cNvPr id="18" name="Овал 17"/>
          <p:cNvSpPr/>
          <p:nvPr/>
        </p:nvSpPr>
        <p:spPr>
          <a:xfrm>
            <a:off x="4500562" y="207167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572000" y="321468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572000" y="428625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572000" y="535782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гнутая вверх стрелка 23">
            <a:hlinkClick r:id="rId2" action="ppaction://hlinksldjump"/>
          </p:cNvPr>
          <p:cNvSpPr/>
          <p:nvPr/>
        </p:nvSpPr>
        <p:spPr>
          <a:xfrm>
            <a:off x="7358082" y="6286520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71604" y="357166"/>
            <a:ext cx="5643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каком слове ударение падает на первый слог?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8599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2071678"/>
            <a:ext cx="47863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включена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баловать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портфель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начали</a:t>
            </a:r>
          </a:p>
        </p:txBody>
      </p:sp>
      <p:sp>
        <p:nvSpPr>
          <p:cNvPr id="18" name="Овал 17"/>
          <p:cNvSpPr/>
          <p:nvPr/>
        </p:nvSpPr>
        <p:spPr>
          <a:xfrm>
            <a:off x="4500562" y="2071678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572000" y="321468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572000" y="428625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572000" y="5357826"/>
            <a:ext cx="785818" cy="78581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гнутая вверх стрелка 23">
            <a:hlinkClick r:id="rId2" action="ppaction://hlinksldjump"/>
          </p:cNvPr>
          <p:cNvSpPr/>
          <p:nvPr/>
        </p:nvSpPr>
        <p:spPr>
          <a:xfrm>
            <a:off x="7358082" y="6286520"/>
            <a:ext cx="928694" cy="428628"/>
          </a:xfrm>
          <a:prstGeom prst="curvedDownArrow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2507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b84396e7969ef86e530674e4fd152d3df39827"/>
</p:tagLst>
</file>

<file path=ppt/theme/theme1.xml><?xml version="1.0" encoding="utf-8"?>
<a:theme xmlns:a="http://schemas.openxmlformats.org/drawingml/2006/main" name="Тема Office">
  <a:themeElements>
    <a:clrScheme name="Другая 7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38953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268</Words>
  <Application>Microsoft Office PowerPoint</Application>
  <PresentationFormat>Экран (4:3)</PresentationFormat>
  <Paragraphs>118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Windows User</cp:lastModifiedBy>
  <cp:revision>84</cp:revision>
  <dcterms:created xsi:type="dcterms:W3CDTF">2012-11-14T13:07:56Z</dcterms:created>
  <dcterms:modified xsi:type="dcterms:W3CDTF">2017-08-30T10:52:34Z</dcterms:modified>
</cp:coreProperties>
</file>